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8" r:id="rId2"/>
  </p:sldMasterIdLst>
  <p:notesMasterIdLst>
    <p:notesMasterId r:id="rId16"/>
  </p:notesMasterIdLst>
  <p:sldIdLst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BBFABD-EE5A-447F-8B17-0259C11AF718}" v="2574" dt="2020-12-02T16:01:25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78630" autoAdjust="0"/>
  </p:normalViewPr>
  <p:slideViewPr>
    <p:cSldViewPr snapToGrid="0">
      <p:cViewPr varScale="1">
        <p:scale>
          <a:sx n="98" d="100"/>
          <a:sy n="98" d="100"/>
        </p:scale>
        <p:origin x="13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2C275-2E50-4BF5-BA1E-DBC1498C680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17828EC4-D592-4233-BE7C-4E0CCF6FD98E}">
      <dgm:prSet/>
      <dgm:spPr/>
      <dgm:t>
        <a:bodyPr/>
        <a:lstStyle/>
        <a:p>
          <a:pPr>
            <a:defRPr cap="all"/>
          </a:pPr>
          <a:r>
            <a:rPr lang="en-US"/>
            <a:t>Explore space</a:t>
          </a:r>
        </a:p>
      </dgm:t>
    </dgm:pt>
    <dgm:pt modelId="{37480D64-15C6-4493-A1FB-05622D6AB82A}" type="parTrans" cxnId="{87ECCDD9-8ED0-477B-BD31-9847015BF0EF}">
      <dgm:prSet/>
      <dgm:spPr/>
      <dgm:t>
        <a:bodyPr/>
        <a:lstStyle/>
        <a:p>
          <a:endParaRPr lang="en-US"/>
        </a:p>
      </dgm:t>
    </dgm:pt>
    <dgm:pt modelId="{086E030C-0EC2-4687-8088-D71F5EC41DDF}" type="sibTrans" cxnId="{87ECCDD9-8ED0-477B-BD31-9847015BF0EF}">
      <dgm:prSet/>
      <dgm:spPr/>
      <dgm:t>
        <a:bodyPr/>
        <a:lstStyle/>
        <a:p>
          <a:endParaRPr lang="en-US"/>
        </a:p>
      </dgm:t>
    </dgm:pt>
    <dgm:pt modelId="{2EACCED8-A849-4040-90B2-74A25BF28964}">
      <dgm:prSet/>
      <dgm:spPr/>
      <dgm:t>
        <a:bodyPr/>
        <a:lstStyle/>
        <a:p>
          <a:pPr>
            <a:defRPr cap="all"/>
          </a:pPr>
          <a:r>
            <a:rPr lang="en-US"/>
            <a:t>Explore the ocean</a:t>
          </a:r>
        </a:p>
      </dgm:t>
    </dgm:pt>
    <dgm:pt modelId="{BA419288-F218-4428-989E-1440EC626F8D}" type="parTrans" cxnId="{8D7AB21E-C2BA-455D-B3B6-096CF256512C}">
      <dgm:prSet/>
      <dgm:spPr/>
      <dgm:t>
        <a:bodyPr/>
        <a:lstStyle/>
        <a:p>
          <a:endParaRPr lang="en-US"/>
        </a:p>
      </dgm:t>
    </dgm:pt>
    <dgm:pt modelId="{C9A40FBE-B723-408A-B2C7-CECB95450632}" type="sibTrans" cxnId="{8D7AB21E-C2BA-455D-B3B6-096CF256512C}">
      <dgm:prSet/>
      <dgm:spPr/>
      <dgm:t>
        <a:bodyPr/>
        <a:lstStyle/>
        <a:p>
          <a:endParaRPr lang="en-US"/>
        </a:p>
      </dgm:t>
    </dgm:pt>
    <dgm:pt modelId="{1CA4298E-820A-4500-8F3A-7B0F1AF8F3EF}" type="pres">
      <dgm:prSet presAssocID="{CBB2C275-2E50-4BF5-BA1E-DBC1498C6802}" presName="root" presStyleCnt="0">
        <dgm:presLayoutVars>
          <dgm:dir/>
          <dgm:resizeHandles val="exact"/>
        </dgm:presLayoutVars>
      </dgm:prSet>
      <dgm:spPr/>
    </dgm:pt>
    <dgm:pt modelId="{175A816C-1C57-48D2-A9F6-7F7D21F85DFB}" type="pres">
      <dgm:prSet presAssocID="{17828EC4-D592-4233-BE7C-4E0CCF6FD98E}" presName="compNode" presStyleCnt="0"/>
      <dgm:spPr/>
    </dgm:pt>
    <dgm:pt modelId="{E3D4E02B-19D9-4B62-ABE9-2D0820039160}" type="pres">
      <dgm:prSet presAssocID="{17828EC4-D592-4233-BE7C-4E0CCF6FD98E}" presName="iconBgRect" presStyleLbl="bgShp" presStyleIdx="0" presStyleCnt="2"/>
      <dgm:spPr/>
    </dgm:pt>
    <dgm:pt modelId="{C2F02EFC-7361-4B0C-BBB5-5812FE474C8C}" type="pres">
      <dgm:prSet presAssocID="{17828EC4-D592-4233-BE7C-4E0CCF6FD98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cket"/>
        </a:ext>
      </dgm:extLst>
    </dgm:pt>
    <dgm:pt modelId="{DB6D80E1-E97E-4CF9-813B-87B1DAAC6B31}" type="pres">
      <dgm:prSet presAssocID="{17828EC4-D592-4233-BE7C-4E0CCF6FD98E}" presName="spaceRect" presStyleCnt="0"/>
      <dgm:spPr/>
    </dgm:pt>
    <dgm:pt modelId="{75FBE68B-11F0-41AD-A14A-6E943D35BBAB}" type="pres">
      <dgm:prSet presAssocID="{17828EC4-D592-4233-BE7C-4E0CCF6FD98E}" presName="textRect" presStyleLbl="revTx" presStyleIdx="0" presStyleCnt="2">
        <dgm:presLayoutVars>
          <dgm:chMax val="1"/>
          <dgm:chPref val="1"/>
        </dgm:presLayoutVars>
      </dgm:prSet>
      <dgm:spPr/>
    </dgm:pt>
    <dgm:pt modelId="{5173BF38-06B7-4465-AC16-13B3E85E7FE6}" type="pres">
      <dgm:prSet presAssocID="{086E030C-0EC2-4687-8088-D71F5EC41DDF}" presName="sibTrans" presStyleCnt="0"/>
      <dgm:spPr/>
    </dgm:pt>
    <dgm:pt modelId="{B081DC31-467F-4CA8-B3AE-AE99E101D41C}" type="pres">
      <dgm:prSet presAssocID="{2EACCED8-A849-4040-90B2-74A25BF28964}" presName="compNode" presStyleCnt="0"/>
      <dgm:spPr/>
    </dgm:pt>
    <dgm:pt modelId="{7F2F036D-E249-44EB-882C-17659F675BF4}" type="pres">
      <dgm:prSet presAssocID="{2EACCED8-A849-4040-90B2-74A25BF28964}" presName="iconBgRect" presStyleLbl="bgShp" presStyleIdx="1" presStyleCnt="2"/>
      <dgm:spPr/>
    </dgm:pt>
    <dgm:pt modelId="{2E69D4BB-55E3-4583-8039-E46F8B548F9D}" type="pres">
      <dgm:prSet presAssocID="{2EACCED8-A849-4040-90B2-74A25BF2896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sh"/>
        </a:ext>
      </dgm:extLst>
    </dgm:pt>
    <dgm:pt modelId="{66D1A7CF-C91B-4D38-8A6F-DB9ACE5B4477}" type="pres">
      <dgm:prSet presAssocID="{2EACCED8-A849-4040-90B2-74A25BF28964}" presName="spaceRect" presStyleCnt="0"/>
      <dgm:spPr/>
    </dgm:pt>
    <dgm:pt modelId="{32A03DE0-DB3E-42E7-A960-D98166C2E771}" type="pres">
      <dgm:prSet presAssocID="{2EACCED8-A849-4040-90B2-74A25BF2896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D7AB21E-C2BA-455D-B3B6-096CF256512C}" srcId="{CBB2C275-2E50-4BF5-BA1E-DBC1498C6802}" destId="{2EACCED8-A849-4040-90B2-74A25BF28964}" srcOrd="1" destOrd="0" parTransId="{BA419288-F218-4428-989E-1440EC626F8D}" sibTransId="{C9A40FBE-B723-408A-B2C7-CECB95450632}"/>
    <dgm:cxn modelId="{A8E99D22-DC32-4F0C-978F-A30296A57757}" type="presOf" srcId="{CBB2C275-2E50-4BF5-BA1E-DBC1498C6802}" destId="{1CA4298E-820A-4500-8F3A-7B0F1AF8F3EF}" srcOrd="0" destOrd="0" presId="urn:microsoft.com/office/officeart/2018/5/layout/IconCircleLabelList"/>
    <dgm:cxn modelId="{73BEC68D-267E-4AC0-88BC-AE4540BDC7ED}" type="presOf" srcId="{17828EC4-D592-4233-BE7C-4E0CCF6FD98E}" destId="{75FBE68B-11F0-41AD-A14A-6E943D35BBAB}" srcOrd="0" destOrd="0" presId="urn:microsoft.com/office/officeart/2018/5/layout/IconCircleLabelList"/>
    <dgm:cxn modelId="{EF7E24A5-70D6-4B57-ACD2-8596B83F8534}" type="presOf" srcId="{2EACCED8-A849-4040-90B2-74A25BF28964}" destId="{32A03DE0-DB3E-42E7-A960-D98166C2E771}" srcOrd="0" destOrd="0" presId="urn:microsoft.com/office/officeart/2018/5/layout/IconCircleLabelList"/>
    <dgm:cxn modelId="{87ECCDD9-8ED0-477B-BD31-9847015BF0EF}" srcId="{CBB2C275-2E50-4BF5-BA1E-DBC1498C6802}" destId="{17828EC4-D592-4233-BE7C-4E0CCF6FD98E}" srcOrd="0" destOrd="0" parTransId="{37480D64-15C6-4493-A1FB-05622D6AB82A}" sibTransId="{086E030C-0EC2-4687-8088-D71F5EC41DDF}"/>
    <dgm:cxn modelId="{682463FD-65B9-4C9C-B2E9-0BAA6CE03C70}" type="presParOf" srcId="{1CA4298E-820A-4500-8F3A-7B0F1AF8F3EF}" destId="{175A816C-1C57-48D2-A9F6-7F7D21F85DFB}" srcOrd="0" destOrd="0" presId="urn:microsoft.com/office/officeart/2018/5/layout/IconCircleLabelList"/>
    <dgm:cxn modelId="{9B673968-B8D0-47FA-B96A-D5E70C4523B4}" type="presParOf" srcId="{175A816C-1C57-48D2-A9F6-7F7D21F85DFB}" destId="{E3D4E02B-19D9-4B62-ABE9-2D0820039160}" srcOrd="0" destOrd="0" presId="urn:microsoft.com/office/officeart/2018/5/layout/IconCircleLabelList"/>
    <dgm:cxn modelId="{9B6426D5-F240-4C37-BE12-E8EC855991C7}" type="presParOf" srcId="{175A816C-1C57-48D2-A9F6-7F7D21F85DFB}" destId="{C2F02EFC-7361-4B0C-BBB5-5812FE474C8C}" srcOrd="1" destOrd="0" presId="urn:microsoft.com/office/officeart/2018/5/layout/IconCircleLabelList"/>
    <dgm:cxn modelId="{5D21A1E5-7845-44FF-85A9-DDECA759DF55}" type="presParOf" srcId="{175A816C-1C57-48D2-A9F6-7F7D21F85DFB}" destId="{DB6D80E1-E97E-4CF9-813B-87B1DAAC6B31}" srcOrd="2" destOrd="0" presId="urn:microsoft.com/office/officeart/2018/5/layout/IconCircleLabelList"/>
    <dgm:cxn modelId="{CD2C5A00-CE8F-4E04-89F0-A1B03A5F1990}" type="presParOf" srcId="{175A816C-1C57-48D2-A9F6-7F7D21F85DFB}" destId="{75FBE68B-11F0-41AD-A14A-6E943D35BBAB}" srcOrd="3" destOrd="0" presId="urn:microsoft.com/office/officeart/2018/5/layout/IconCircleLabelList"/>
    <dgm:cxn modelId="{AD57AA68-AFD8-4611-9779-1C5D71365406}" type="presParOf" srcId="{1CA4298E-820A-4500-8F3A-7B0F1AF8F3EF}" destId="{5173BF38-06B7-4465-AC16-13B3E85E7FE6}" srcOrd="1" destOrd="0" presId="urn:microsoft.com/office/officeart/2018/5/layout/IconCircleLabelList"/>
    <dgm:cxn modelId="{19E28F6D-BB3E-42C2-8C82-552E024D8C16}" type="presParOf" srcId="{1CA4298E-820A-4500-8F3A-7B0F1AF8F3EF}" destId="{B081DC31-467F-4CA8-B3AE-AE99E101D41C}" srcOrd="2" destOrd="0" presId="urn:microsoft.com/office/officeart/2018/5/layout/IconCircleLabelList"/>
    <dgm:cxn modelId="{39F22999-786F-41B3-9C5A-1B3F22B50FAD}" type="presParOf" srcId="{B081DC31-467F-4CA8-B3AE-AE99E101D41C}" destId="{7F2F036D-E249-44EB-882C-17659F675BF4}" srcOrd="0" destOrd="0" presId="urn:microsoft.com/office/officeart/2018/5/layout/IconCircleLabelList"/>
    <dgm:cxn modelId="{27B2620E-E339-4B40-AF95-A8F454089284}" type="presParOf" srcId="{B081DC31-467F-4CA8-B3AE-AE99E101D41C}" destId="{2E69D4BB-55E3-4583-8039-E46F8B548F9D}" srcOrd="1" destOrd="0" presId="urn:microsoft.com/office/officeart/2018/5/layout/IconCircleLabelList"/>
    <dgm:cxn modelId="{8116B797-709D-4DEA-8B6E-F5446D80124F}" type="presParOf" srcId="{B081DC31-467F-4CA8-B3AE-AE99E101D41C}" destId="{66D1A7CF-C91B-4D38-8A6F-DB9ACE5B4477}" srcOrd="2" destOrd="0" presId="urn:microsoft.com/office/officeart/2018/5/layout/IconCircleLabelList"/>
    <dgm:cxn modelId="{8E93C941-A87D-4610-BAA6-18A8217EA19D}" type="presParOf" srcId="{B081DC31-467F-4CA8-B3AE-AE99E101D41C}" destId="{32A03DE0-DB3E-42E7-A960-D98166C2E77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8E403C-5C10-4F10-8A35-B0979802981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CB59341-8871-4190-AEC6-CC60425CB1D3}">
      <dgm:prSet phldrT="[Text]"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Learn about Las Posadas </a:t>
          </a:r>
          <a:endParaRPr lang="en-US" dirty="0"/>
        </a:p>
      </dgm:t>
    </dgm:pt>
    <dgm:pt modelId="{6DD19EAF-4BA5-4B27-9922-E76CC377AD6E}" type="parTrans" cxnId="{4F14ABAB-119C-45BB-8FF5-2E279154F50D}">
      <dgm:prSet/>
      <dgm:spPr/>
      <dgm:t>
        <a:bodyPr/>
        <a:lstStyle/>
        <a:p>
          <a:endParaRPr lang="en-US"/>
        </a:p>
      </dgm:t>
    </dgm:pt>
    <dgm:pt modelId="{D0414ACA-C911-4B6D-A116-A6A3E02A7C27}" type="sibTrans" cxnId="{4F14ABAB-119C-45BB-8FF5-2E279154F50D}">
      <dgm:prSet/>
      <dgm:spPr/>
      <dgm:t>
        <a:bodyPr/>
        <a:lstStyle/>
        <a:p>
          <a:endParaRPr lang="en-US"/>
        </a:p>
      </dgm:t>
    </dgm:pt>
    <dgm:pt modelId="{9A57CABC-7E7C-47CD-8E3D-D266D3088A23}">
      <dgm:prSet phldrT="[Text]"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Learn the traditions of the holiday</a:t>
          </a:r>
          <a:endParaRPr lang="en-US" dirty="0"/>
        </a:p>
      </dgm:t>
    </dgm:pt>
    <dgm:pt modelId="{4E518481-5C56-45DF-B848-2F01A6949E5D}" type="parTrans" cxnId="{2114A95F-AE82-41C0-8268-D575C7168E48}">
      <dgm:prSet/>
      <dgm:spPr/>
      <dgm:t>
        <a:bodyPr/>
        <a:lstStyle/>
        <a:p>
          <a:endParaRPr lang="en-US"/>
        </a:p>
      </dgm:t>
    </dgm:pt>
    <dgm:pt modelId="{631BA1A0-7F7F-48AE-9C7C-70ED30BD818B}" type="sibTrans" cxnId="{2114A95F-AE82-41C0-8268-D575C7168E48}">
      <dgm:prSet/>
      <dgm:spPr/>
      <dgm:t>
        <a:bodyPr/>
        <a:lstStyle/>
        <a:p>
          <a:endParaRPr lang="en-US"/>
        </a:p>
      </dgm:t>
    </dgm:pt>
    <dgm:pt modelId="{BFD67EFA-58F6-4390-9C39-1695DE81F096}" type="pres">
      <dgm:prSet presAssocID="{8C8E403C-5C10-4F10-8A35-B09798029814}" presName="root" presStyleCnt="0">
        <dgm:presLayoutVars>
          <dgm:dir/>
          <dgm:resizeHandles val="exact"/>
        </dgm:presLayoutVars>
      </dgm:prSet>
      <dgm:spPr/>
    </dgm:pt>
    <dgm:pt modelId="{C49EB1C2-81BF-4428-9ADE-18E77D94D3D7}" type="pres">
      <dgm:prSet presAssocID="{3CB59341-8871-4190-AEC6-CC60425CB1D3}" presName="compNode" presStyleCnt="0"/>
      <dgm:spPr/>
    </dgm:pt>
    <dgm:pt modelId="{A20AF0D3-B582-4EBF-B238-A725D50AD639}" type="pres">
      <dgm:prSet presAssocID="{3CB59341-8871-4190-AEC6-CC60425CB1D3}" presName="bgRect" presStyleLbl="bgShp" presStyleIdx="0" presStyleCnt="2"/>
      <dgm:spPr/>
    </dgm:pt>
    <dgm:pt modelId="{13F4F9BA-0857-420F-BC6E-8AC162F81128}" type="pres">
      <dgm:prSet presAssocID="{3CB59341-8871-4190-AEC6-CC60425CB1D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07EE9D4-C7E9-44A8-9572-658498AB977E}" type="pres">
      <dgm:prSet presAssocID="{3CB59341-8871-4190-AEC6-CC60425CB1D3}" presName="spaceRect" presStyleCnt="0"/>
      <dgm:spPr/>
    </dgm:pt>
    <dgm:pt modelId="{0E045086-AD1F-48F0-93E7-A75F933C867A}" type="pres">
      <dgm:prSet presAssocID="{3CB59341-8871-4190-AEC6-CC60425CB1D3}" presName="parTx" presStyleLbl="revTx" presStyleIdx="0" presStyleCnt="2">
        <dgm:presLayoutVars>
          <dgm:chMax val="0"/>
          <dgm:chPref val="0"/>
        </dgm:presLayoutVars>
      </dgm:prSet>
      <dgm:spPr/>
    </dgm:pt>
    <dgm:pt modelId="{262986B2-17E7-4514-9F4F-20E81B4E0438}" type="pres">
      <dgm:prSet presAssocID="{D0414ACA-C911-4B6D-A116-A6A3E02A7C27}" presName="sibTrans" presStyleCnt="0"/>
      <dgm:spPr/>
    </dgm:pt>
    <dgm:pt modelId="{42C929C1-F00F-4C66-B473-5B1C17CFB1A1}" type="pres">
      <dgm:prSet presAssocID="{9A57CABC-7E7C-47CD-8E3D-D266D3088A23}" presName="compNode" presStyleCnt="0"/>
      <dgm:spPr/>
    </dgm:pt>
    <dgm:pt modelId="{C425BCCF-B4D5-4043-AE8B-5E21C031913B}" type="pres">
      <dgm:prSet presAssocID="{9A57CABC-7E7C-47CD-8E3D-D266D3088A23}" presName="bgRect" presStyleLbl="bgShp" presStyleIdx="1" presStyleCnt="2"/>
      <dgm:spPr/>
    </dgm:pt>
    <dgm:pt modelId="{F739472B-9562-4035-BC4B-3DF7D1309166}" type="pres">
      <dgm:prSet presAssocID="{9A57CABC-7E7C-47CD-8E3D-D266D3088A2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3764A94-898E-43E3-8F4F-9B0038556BC1}" type="pres">
      <dgm:prSet presAssocID="{9A57CABC-7E7C-47CD-8E3D-D266D3088A23}" presName="spaceRect" presStyleCnt="0"/>
      <dgm:spPr/>
    </dgm:pt>
    <dgm:pt modelId="{C3E29D68-AB18-4DC1-93A9-64F8B13D2989}" type="pres">
      <dgm:prSet presAssocID="{9A57CABC-7E7C-47CD-8E3D-D266D3088A2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DCDAD016-4568-4B46-808B-6EE55EEC073F}" type="presOf" srcId="{9A57CABC-7E7C-47CD-8E3D-D266D3088A23}" destId="{C3E29D68-AB18-4DC1-93A9-64F8B13D2989}" srcOrd="0" destOrd="0" presId="urn:microsoft.com/office/officeart/2018/2/layout/IconVerticalSolidList"/>
    <dgm:cxn modelId="{2114A95F-AE82-41C0-8268-D575C7168E48}" srcId="{8C8E403C-5C10-4F10-8A35-B09798029814}" destId="{9A57CABC-7E7C-47CD-8E3D-D266D3088A23}" srcOrd="1" destOrd="0" parTransId="{4E518481-5C56-45DF-B848-2F01A6949E5D}" sibTransId="{631BA1A0-7F7F-48AE-9C7C-70ED30BD818B}"/>
    <dgm:cxn modelId="{381AB087-426D-4C27-B15A-02B2761C78CB}" type="presOf" srcId="{3CB59341-8871-4190-AEC6-CC60425CB1D3}" destId="{0E045086-AD1F-48F0-93E7-A75F933C867A}" srcOrd="0" destOrd="0" presId="urn:microsoft.com/office/officeart/2018/2/layout/IconVerticalSolidList"/>
    <dgm:cxn modelId="{4F14ABAB-119C-45BB-8FF5-2E279154F50D}" srcId="{8C8E403C-5C10-4F10-8A35-B09798029814}" destId="{3CB59341-8871-4190-AEC6-CC60425CB1D3}" srcOrd="0" destOrd="0" parTransId="{6DD19EAF-4BA5-4B27-9922-E76CC377AD6E}" sibTransId="{D0414ACA-C911-4B6D-A116-A6A3E02A7C27}"/>
    <dgm:cxn modelId="{2B49BEB8-DD7B-41F6-AAD7-514AE162FCC1}" type="presOf" srcId="{8C8E403C-5C10-4F10-8A35-B09798029814}" destId="{BFD67EFA-58F6-4390-9C39-1695DE81F096}" srcOrd="0" destOrd="0" presId="urn:microsoft.com/office/officeart/2018/2/layout/IconVerticalSolidList"/>
    <dgm:cxn modelId="{341CE271-A970-448C-9034-284FFEBEE66E}" type="presParOf" srcId="{BFD67EFA-58F6-4390-9C39-1695DE81F096}" destId="{C49EB1C2-81BF-4428-9ADE-18E77D94D3D7}" srcOrd="0" destOrd="0" presId="urn:microsoft.com/office/officeart/2018/2/layout/IconVerticalSolidList"/>
    <dgm:cxn modelId="{D32FB4FD-AA24-4C84-80B7-90826079A8E3}" type="presParOf" srcId="{C49EB1C2-81BF-4428-9ADE-18E77D94D3D7}" destId="{A20AF0D3-B582-4EBF-B238-A725D50AD639}" srcOrd="0" destOrd="0" presId="urn:microsoft.com/office/officeart/2018/2/layout/IconVerticalSolidList"/>
    <dgm:cxn modelId="{FA7ADCE1-05A7-4894-AAEA-D4277F81561D}" type="presParOf" srcId="{C49EB1C2-81BF-4428-9ADE-18E77D94D3D7}" destId="{13F4F9BA-0857-420F-BC6E-8AC162F81128}" srcOrd="1" destOrd="0" presId="urn:microsoft.com/office/officeart/2018/2/layout/IconVerticalSolidList"/>
    <dgm:cxn modelId="{CFA55255-68BA-488D-98A9-F23CF5B50600}" type="presParOf" srcId="{C49EB1C2-81BF-4428-9ADE-18E77D94D3D7}" destId="{807EE9D4-C7E9-44A8-9572-658498AB977E}" srcOrd="2" destOrd="0" presId="urn:microsoft.com/office/officeart/2018/2/layout/IconVerticalSolidList"/>
    <dgm:cxn modelId="{1BB25333-42AD-4329-A43F-4768A500E31B}" type="presParOf" srcId="{C49EB1C2-81BF-4428-9ADE-18E77D94D3D7}" destId="{0E045086-AD1F-48F0-93E7-A75F933C867A}" srcOrd="3" destOrd="0" presId="urn:microsoft.com/office/officeart/2018/2/layout/IconVerticalSolidList"/>
    <dgm:cxn modelId="{9CAB0761-418B-46FD-B187-0C5FA4717926}" type="presParOf" srcId="{BFD67EFA-58F6-4390-9C39-1695DE81F096}" destId="{262986B2-17E7-4514-9F4F-20E81B4E0438}" srcOrd="1" destOrd="0" presId="urn:microsoft.com/office/officeart/2018/2/layout/IconVerticalSolidList"/>
    <dgm:cxn modelId="{26487109-D32D-4E39-AD17-38B89D4836B1}" type="presParOf" srcId="{BFD67EFA-58F6-4390-9C39-1695DE81F096}" destId="{42C929C1-F00F-4C66-B473-5B1C17CFB1A1}" srcOrd="2" destOrd="0" presId="urn:microsoft.com/office/officeart/2018/2/layout/IconVerticalSolidList"/>
    <dgm:cxn modelId="{D8390CDD-36DD-487D-95D6-81DDF083B749}" type="presParOf" srcId="{42C929C1-F00F-4C66-B473-5B1C17CFB1A1}" destId="{C425BCCF-B4D5-4043-AE8B-5E21C031913B}" srcOrd="0" destOrd="0" presId="urn:microsoft.com/office/officeart/2018/2/layout/IconVerticalSolidList"/>
    <dgm:cxn modelId="{2331DC52-9D5A-47D5-8EA2-7C2A5D00F633}" type="presParOf" srcId="{42C929C1-F00F-4C66-B473-5B1C17CFB1A1}" destId="{F739472B-9562-4035-BC4B-3DF7D1309166}" srcOrd="1" destOrd="0" presId="urn:microsoft.com/office/officeart/2018/2/layout/IconVerticalSolidList"/>
    <dgm:cxn modelId="{878699EB-3362-42B3-B902-5E1C7058B834}" type="presParOf" srcId="{42C929C1-F00F-4C66-B473-5B1C17CFB1A1}" destId="{43764A94-898E-43E3-8F4F-9B0038556BC1}" srcOrd="2" destOrd="0" presId="urn:microsoft.com/office/officeart/2018/2/layout/IconVerticalSolidList"/>
    <dgm:cxn modelId="{DF36DB87-C2A3-4E11-95FA-5859394FA049}" type="presParOf" srcId="{42C929C1-F00F-4C66-B473-5B1C17CFB1A1}" destId="{C3E29D68-AB18-4DC1-93A9-64F8B13D29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1F915A-22CF-4F87-8700-CE78ED7F1EF8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096D1E7-7D26-4844-9FE3-5CCCC91AE36B}">
      <dgm:prSet/>
      <dgm:spPr/>
      <dgm:t>
        <a:bodyPr/>
        <a:lstStyle/>
        <a:p>
          <a:r>
            <a:rPr lang="en-US"/>
            <a:t>Are there any cultural traditions that your family/ culture participate in like Las Posadas?</a:t>
          </a:r>
        </a:p>
      </dgm:t>
    </dgm:pt>
    <dgm:pt modelId="{5CA4E741-EA14-4072-812B-B2449CCACABA}" type="parTrans" cxnId="{4A17A7DC-F289-4634-B58D-6E372A0E8FFA}">
      <dgm:prSet/>
      <dgm:spPr/>
      <dgm:t>
        <a:bodyPr/>
        <a:lstStyle/>
        <a:p>
          <a:endParaRPr lang="en-US"/>
        </a:p>
      </dgm:t>
    </dgm:pt>
    <dgm:pt modelId="{14F7927E-85B5-44B7-B653-8DE9A7593325}" type="sibTrans" cxnId="{4A17A7DC-F289-4634-B58D-6E372A0E8FFA}">
      <dgm:prSet/>
      <dgm:spPr/>
      <dgm:t>
        <a:bodyPr/>
        <a:lstStyle/>
        <a:p>
          <a:endParaRPr lang="en-US"/>
        </a:p>
      </dgm:t>
    </dgm:pt>
    <dgm:pt modelId="{F01C1663-BCEE-4E32-AD15-55E19169F281}">
      <dgm:prSet/>
      <dgm:spPr/>
      <dgm:t>
        <a:bodyPr/>
        <a:lstStyle/>
        <a:p>
          <a:r>
            <a:rPr lang="en-US"/>
            <a:t>If so, what is it? How is it similar or different?</a:t>
          </a:r>
        </a:p>
      </dgm:t>
    </dgm:pt>
    <dgm:pt modelId="{469E7D9F-F4C1-455A-B784-37153FDAC886}" type="parTrans" cxnId="{EA5449F5-B655-4B51-8E1D-FF74959CC3BA}">
      <dgm:prSet/>
      <dgm:spPr/>
      <dgm:t>
        <a:bodyPr/>
        <a:lstStyle/>
        <a:p>
          <a:endParaRPr lang="en-US"/>
        </a:p>
      </dgm:t>
    </dgm:pt>
    <dgm:pt modelId="{C2FC33BA-2E4A-4362-B0FB-F705B5600D4E}" type="sibTrans" cxnId="{EA5449F5-B655-4B51-8E1D-FF74959CC3BA}">
      <dgm:prSet/>
      <dgm:spPr/>
      <dgm:t>
        <a:bodyPr/>
        <a:lstStyle/>
        <a:p>
          <a:endParaRPr lang="en-US"/>
        </a:p>
      </dgm:t>
    </dgm:pt>
    <dgm:pt modelId="{DE597FBB-472E-4076-AC81-AF95114796B5}" type="pres">
      <dgm:prSet presAssocID="{8A1F915A-22CF-4F87-8700-CE78ED7F1EF8}" presName="linearFlow" presStyleCnt="0">
        <dgm:presLayoutVars>
          <dgm:resizeHandles val="exact"/>
        </dgm:presLayoutVars>
      </dgm:prSet>
      <dgm:spPr/>
    </dgm:pt>
    <dgm:pt modelId="{3D808EFA-2BEC-480D-981E-A981AA35E44E}" type="pres">
      <dgm:prSet presAssocID="{C096D1E7-7D26-4844-9FE3-5CCCC91AE36B}" presName="node" presStyleLbl="node1" presStyleIdx="0" presStyleCnt="2">
        <dgm:presLayoutVars>
          <dgm:bulletEnabled val="1"/>
        </dgm:presLayoutVars>
      </dgm:prSet>
      <dgm:spPr/>
    </dgm:pt>
    <dgm:pt modelId="{093BDAD2-6085-4227-84BE-2F5A7D7EEF47}" type="pres">
      <dgm:prSet presAssocID="{14F7927E-85B5-44B7-B653-8DE9A7593325}" presName="sibTrans" presStyleLbl="sibTrans2D1" presStyleIdx="0" presStyleCnt="1"/>
      <dgm:spPr/>
    </dgm:pt>
    <dgm:pt modelId="{835A8E41-0CA9-4309-B862-D8F9AF666F61}" type="pres">
      <dgm:prSet presAssocID="{14F7927E-85B5-44B7-B653-8DE9A7593325}" presName="connectorText" presStyleLbl="sibTrans2D1" presStyleIdx="0" presStyleCnt="1"/>
      <dgm:spPr/>
    </dgm:pt>
    <dgm:pt modelId="{8673FBD0-4378-4459-80C5-DAA051DE21B1}" type="pres">
      <dgm:prSet presAssocID="{F01C1663-BCEE-4E32-AD15-55E19169F281}" presName="node" presStyleLbl="node1" presStyleIdx="1" presStyleCnt="2">
        <dgm:presLayoutVars>
          <dgm:bulletEnabled val="1"/>
        </dgm:presLayoutVars>
      </dgm:prSet>
      <dgm:spPr/>
    </dgm:pt>
  </dgm:ptLst>
  <dgm:cxnLst>
    <dgm:cxn modelId="{80103344-721F-452B-9913-7CAB56C18EEF}" type="presOf" srcId="{F01C1663-BCEE-4E32-AD15-55E19169F281}" destId="{8673FBD0-4378-4459-80C5-DAA051DE21B1}" srcOrd="0" destOrd="0" presId="urn:microsoft.com/office/officeart/2005/8/layout/process2"/>
    <dgm:cxn modelId="{A36E1278-2484-4E7F-8314-BC6ABFDC98FE}" type="presOf" srcId="{8A1F915A-22CF-4F87-8700-CE78ED7F1EF8}" destId="{DE597FBB-472E-4076-AC81-AF95114796B5}" srcOrd="0" destOrd="0" presId="urn:microsoft.com/office/officeart/2005/8/layout/process2"/>
    <dgm:cxn modelId="{3F87DCAD-62D8-4E4F-80EA-A5D363A56ED2}" type="presOf" srcId="{14F7927E-85B5-44B7-B653-8DE9A7593325}" destId="{093BDAD2-6085-4227-84BE-2F5A7D7EEF47}" srcOrd="0" destOrd="0" presId="urn:microsoft.com/office/officeart/2005/8/layout/process2"/>
    <dgm:cxn modelId="{6EEE02C1-3275-45DD-9403-DE81DAA2640E}" type="presOf" srcId="{C096D1E7-7D26-4844-9FE3-5CCCC91AE36B}" destId="{3D808EFA-2BEC-480D-981E-A981AA35E44E}" srcOrd="0" destOrd="0" presId="urn:microsoft.com/office/officeart/2005/8/layout/process2"/>
    <dgm:cxn modelId="{4A17A7DC-F289-4634-B58D-6E372A0E8FFA}" srcId="{8A1F915A-22CF-4F87-8700-CE78ED7F1EF8}" destId="{C096D1E7-7D26-4844-9FE3-5CCCC91AE36B}" srcOrd="0" destOrd="0" parTransId="{5CA4E741-EA14-4072-812B-B2449CCACABA}" sibTransId="{14F7927E-85B5-44B7-B653-8DE9A7593325}"/>
    <dgm:cxn modelId="{C39113F4-73EF-46AE-A973-245CE94AB90E}" type="presOf" srcId="{14F7927E-85B5-44B7-B653-8DE9A7593325}" destId="{835A8E41-0CA9-4309-B862-D8F9AF666F61}" srcOrd="1" destOrd="0" presId="urn:microsoft.com/office/officeart/2005/8/layout/process2"/>
    <dgm:cxn modelId="{EA5449F5-B655-4B51-8E1D-FF74959CC3BA}" srcId="{8A1F915A-22CF-4F87-8700-CE78ED7F1EF8}" destId="{F01C1663-BCEE-4E32-AD15-55E19169F281}" srcOrd="1" destOrd="0" parTransId="{469E7D9F-F4C1-455A-B784-37153FDAC886}" sibTransId="{C2FC33BA-2E4A-4362-B0FB-F705B5600D4E}"/>
    <dgm:cxn modelId="{21F5DFF4-C375-4883-80BC-256A83433C49}" type="presParOf" srcId="{DE597FBB-472E-4076-AC81-AF95114796B5}" destId="{3D808EFA-2BEC-480D-981E-A981AA35E44E}" srcOrd="0" destOrd="0" presId="urn:microsoft.com/office/officeart/2005/8/layout/process2"/>
    <dgm:cxn modelId="{528A4216-ED98-42AF-9A20-903A43066605}" type="presParOf" srcId="{DE597FBB-472E-4076-AC81-AF95114796B5}" destId="{093BDAD2-6085-4227-84BE-2F5A7D7EEF47}" srcOrd="1" destOrd="0" presId="urn:microsoft.com/office/officeart/2005/8/layout/process2"/>
    <dgm:cxn modelId="{1B28F934-472F-45C9-AF69-8A59EF9E43C1}" type="presParOf" srcId="{093BDAD2-6085-4227-84BE-2F5A7D7EEF47}" destId="{835A8E41-0CA9-4309-B862-D8F9AF666F61}" srcOrd="0" destOrd="0" presId="urn:microsoft.com/office/officeart/2005/8/layout/process2"/>
    <dgm:cxn modelId="{AA2F49DC-54D6-4B34-AFB3-6AED65AE937F}" type="presParOf" srcId="{DE597FBB-472E-4076-AC81-AF95114796B5}" destId="{8673FBD0-4378-4459-80C5-DAA051DE21B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AA2A83-FD81-4DCE-8CF4-4098A786FD8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71609AC-E3D8-408C-9826-FAA1FA6E46CD}">
      <dgm:prSet/>
      <dgm:spPr/>
      <dgm:t>
        <a:bodyPr/>
        <a:lstStyle/>
        <a:p>
          <a:r>
            <a:rPr lang="en-US"/>
            <a:t>During Las Posadas followers who are taking part may dress as angels and shepherds, joining along the way</a:t>
          </a:r>
        </a:p>
      </dgm:t>
    </dgm:pt>
    <dgm:pt modelId="{7BB1B0CC-C1DB-4701-A77A-B2F35509A075}" type="parTrans" cxnId="{3DE8DC5C-E196-4FCC-8169-8079C26441BF}">
      <dgm:prSet/>
      <dgm:spPr/>
      <dgm:t>
        <a:bodyPr/>
        <a:lstStyle/>
        <a:p>
          <a:endParaRPr lang="en-US"/>
        </a:p>
      </dgm:t>
    </dgm:pt>
    <dgm:pt modelId="{5E66BD55-B26E-4D53-8983-55DD2E092CFD}" type="sibTrans" cxnId="{3DE8DC5C-E196-4FCC-8169-8079C26441BF}">
      <dgm:prSet/>
      <dgm:spPr/>
      <dgm:t>
        <a:bodyPr/>
        <a:lstStyle/>
        <a:p>
          <a:endParaRPr lang="en-US"/>
        </a:p>
      </dgm:t>
    </dgm:pt>
    <dgm:pt modelId="{20658A94-6F82-436B-8864-7C403772D662}">
      <dgm:prSet/>
      <dgm:spPr/>
      <dgm:t>
        <a:bodyPr/>
        <a:lstStyle/>
        <a:p>
          <a:r>
            <a:rPr lang="en-US"/>
            <a:t>Children carry poinsettias </a:t>
          </a:r>
        </a:p>
      </dgm:t>
    </dgm:pt>
    <dgm:pt modelId="{86F62EE9-68BD-4BA5-A085-C4A6A0AC7529}" type="parTrans" cxnId="{7733982D-D925-4CE2-B0C0-499518E533F2}">
      <dgm:prSet/>
      <dgm:spPr/>
      <dgm:t>
        <a:bodyPr/>
        <a:lstStyle/>
        <a:p>
          <a:endParaRPr lang="en-US"/>
        </a:p>
      </dgm:t>
    </dgm:pt>
    <dgm:pt modelId="{5EC221EB-2E15-4B9A-98CF-0E3B364F51D9}" type="sibTrans" cxnId="{7733982D-D925-4CE2-B0C0-499518E533F2}">
      <dgm:prSet/>
      <dgm:spPr/>
      <dgm:t>
        <a:bodyPr/>
        <a:lstStyle/>
        <a:p>
          <a:endParaRPr lang="en-US"/>
        </a:p>
      </dgm:t>
    </dgm:pt>
    <dgm:pt modelId="{3EB04D14-7559-4C73-BCC4-C4C7A7B5DE58}">
      <dgm:prSet/>
      <dgm:spPr/>
      <dgm:t>
        <a:bodyPr/>
        <a:lstStyle/>
        <a:p>
          <a:r>
            <a:rPr lang="en-US"/>
            <a:t>Musicians sing throughout the entire procession, including "Pedir Posada" (request lodging)</a:t>
          </a:r>
        </a:p>
      </dgm:t>
    </dgm:pt>
    <dgm:pt modelId="{6A1AA593-8E83-439B-B43F-9AEC82359B5D}" type="parTrans" cxnId="{94259E5A-65CC-4760-8D1E-03D104ECE6FB}">
      <dgm:prSet/>
      <dgm:spPr/>
      <dgm:t>
        <a:bodyPr/>
        <a:lstStyle/>
        <a:p>
          <a:endParaRPr lang="en-US"/>
        </a:p>
      </dgm:t>
    </dgm:pt>
    <dgm:pt modelId="{2C7D3E51-F5CC-43CD-AED2-43E891B5AAE3}" type="sibTrans" cxnId="{94259E5A-65CC-4760-8D1E-03D104ECE6FB}">
      <dgm:prSet/>
      <dgm:spPr/>
      <dgm:t>
        <a:bodyPr/>
        <a:lstStyle/>
        <a:p>
          <a:endParaRPr lang="en-US"/>
        </a:p>
      </dgm:t>
    </dgm:pt>
    <dgm:pt modelId="{07031031-61DC-4C45-9CC9-7B30179B9E02}">
      <dgm:prSet/>
      <dgm:spPr/>
      <dgm:t>
        <a:bodyPr/>
        <a:lstStyle/>
        <a:p>
          <a:r>
            <a:rPr lang="en-US"/>
            <a:t>At the end of each night, there is a feast for all and a star shaped pinata is broken. </a:t>
          </a:r>
        </a:p>
      </dgm:t>
    </dgm:pt>
    <dgm:pt modelId="{C4B06F9D-7EF3-46E6-B491-8B0420A76270}" type="parTrans" cxnId="{6C2702E2-70AD-47E7-9BD6-61F3674DCCEA}">
      <dgm:prSet/>
      <dgm:spPr/>
      <dgm:t>
        <a:bodyPr/>
        <a:lstStyle/>
        <a:p>
          <a:endParaRPr lang="en-US"/>
        </a:p>
      </dgm:t>
    </dgm:pt>
    <dgm:pt modelId="{BA2B96A4-B5AE-4F31-91AE-219340CC8CEA}" type="sibTrans" cxnId="{6C2702E2-70AD-47E7-9BD6-61F3674DCCEA}">
      <dgm:prSet/>
      <dgm:spPr/>
      <dgm:t>
        <a:bodyPr/>
        <a:lstStyle/>
        <a:p>
          <a:endParaRPr lang="en-US"/>
        </a:p>
      </dgm:t>
    </dgm:pt>
    <dgm:pt modelId="{50345E44-FBE4-45FE-AABB-309D784E7835}" type="pres">
      <dgm:prSet presAssocID="{FCAA2A83-FD81-4DCE-8CF4-4098A786FD8F}" presName="vert0" presStyleCnt="0">
        <dgm:presLayoutVars>
          <dgm:dir/>
          <dgm:animOne val="branch"/>
          <dgm:animLvl val="lvl"/>
        </dgm:presLayoutVars>
      </dgm:prSet>
      <dgm:spPr/>
    </dgm:pt>
    <dgm:pt modelId="{1F098BF5-D6CD-4CC0-950D-DCA4F26DB460}" type="pres">
      <dgm:prSet presAssocID="{271609AC-E3D8-408C-9826-FAA1FA6E46CD}" presName="thickLine" presStyleLbl="alignNode1" presStyleIdx="0" presStyleCnt="4"/>
      <dgm:spPr/>
    </dgm:pt>
    <dgm:pt modelId="{F5FB45C4-D6AD-4BDC-84CA-91660CBE9913}" type="pres">
      <dgm:prSet presAssocID="{271609AC-E3D8-408C-9826-FAA1FA6E46CD}" presName="horz1" presStyleCnt="0"/>
      <dgm:spPr/>
    </dgm:pt>
    <dgm:pt modelId="{4F339DA2-8E1A-41F0-8AE1-D024454FF7EA}" type="pres">
      <dgm:prSet presAssocID="{271609AC-E3D8-408C-9826-FAA1FA6E46CD}" presName="tx1" presStyleLbl="revTx" presStyleIdx="0" presStyleCnt="4"/>
      <dgm:spPr/>
    </dgm:pt>
    <dgm:pt modelId="{E06659D4-ECF3-4D18-9AF7-C5278D1C90D4}" type="pres">
      <dgm:prSet presAssocID="{271609AC-E3D8-408C-9826-FAA1FA6E46CD}" presName="vert1" presStyleCnt="0"/>
      <dgm:spPr/>
    </dgm:pt>
    <dgm:pt modelId="{60A84D3C-7574-41AD-9865-BB9E57E0C42E}" type="pres">
      <dgm:prSet presAssocID="{20658A94-6F82-436B-8864-7C403772D662}" presName="thickLine" presStyleLbl="alignNode1" presStyleIdx="1" presStyleCnt="4"/>
      <dgm:spPr/>
    </dgm:pt>
    <dgm:pt modelId="{59F29C48-5611-459D-BAD0-F9443BAC3BB7}" type="pres">
      <dgm:prSet presAssocID="{20658A94-6F82-436B-8864-7C403772D662}" presName="horz1" presStyleCnt="0"/>
      <dgm:spPr/>
    </dgm:pt>
    <dgm:pt modelId="{8CD29067-C6C4-4BB0-AD00-06F998E6ED6B}" type="pres">
      <dgm:prSet presAssocID="{20658A94-6F82-436B-8864-7C403772D662}" presName="tx1" presStyleLbl="revTx" presStyleIdx="1" presStyleCnt="4"/>
      <dgm:spPr/>
    </dgm:pt>
    <dgm:pt modelId="{139E95DF-0C27-4A06-961C-D584CDC48236}" type="pres">
      <dgm:prSet presAssocID="{20658A94-6F82-436B-8864-7C403772D662}" presName="vert1" presStyleCnt="0"/>
      <dgm:spPr/>
    </dgm:pt>
    <dgm:pt modelId="{CC5670C3-D0C6-4CD3-8DDD-8755FB30884D}" type="pres">
      <dgm:prSet presAssocID="{3EB04D14-7559-4C73-BCC4-C4C7A7B5DE58}" presName="thickLine" presStyleLbl="alignNode1" presStyleIdx="2" presStyleCnt="4"/>
      <dgm:spPr/>
    </dgm:pt>
    <dgm:pt modelId="{A2D92259-C6C4-4A3C-B830-B39253BF1A6C}" type="pres">
      <dgm:prSet presAssocID="{3EB04D14-7559-4C73-BCC4-C4C7A7B5DE58}" presName="horz1" presStyleCnt="0"/>
      <dgm:spPr/>
    </dgm:pt>
    <dgm:pt modelId="{4C2A8805-9DD1-45DC-97AE-E735AC416315}" type="pres">
      <dgm:prSet presAssocID="{3EB04D14-7559-4C73-BCC4-C4C7A7B5DE58}" presName="tx1" presStyleLbl="revTx" presStyleIdx="2" presStyleCnt="4"/>
      <dgm:spPr/>
    </dgm:pt>
    <dgm:pt modelId="{E5B88199-54A4-4E25-B30F-523F7B0849EA}" type="pres">
      <dgm:prSet presAssocID="{3EB04D14-7559-4C73-BCC4-C4C7A7B5DE58}" presName="vert1" presStyleCnt="0"/>
      <dgm:spPr/>
    </dgm:pt>
    <dgm:pt modelId="{4B0D4172-4158-489F-8662-D30162688A68}" type="pres">
      <dgm:prSet presAssocID="{07031031-61DC-4C45-9CC9-7B30179B9E02}" presName="thickLine" presStyleLbl="alignNode1" presStyleIdx="3" presStyleCnt="4"/>
      <dgm:spPr/>
    </dgm:pt>
    <dgm:pt modelId="{3A48C993-1B44-4A58-BFE8-FF2090C8C1C8}" type="pres">
      <dgm:prSet presAssocID="{07031031-61DC-4C45-9CC9-7B30179B9E02}" presName="horz1" presStyleCnt="0"/>
      <dgm:spPr/>
    </dgm:pt>
    <dgm:pt modelId="{CD2B5F50-DF3D-4A06-A33A-60734B077C3D}" type="pres">
      <dgm:prSet presAssocID="{07031031-61DC-4C45-9CC9-7B30179B9E02}" presName="tx1" presStyleLbl="revTx" presStyleIdx="3" presStyleCnt="4"/>
      <dgm:spPr/>
    </dgm:pt>
    <dgm:pt modelId="{BBADFBF4-37B1-414A-B082-61463D8E3013}" type="pres">
      <dgm:prSet presAssocID="{07031031-61DC-4C45-9CC9-7B30179B9E02}" presName="vert1" presStyleCnt="0"/>
      <dgm:spPr/>
    </dgm:pt>
  </dgm:ptLst>
  <dgm:cxnLst>
    <dgm:cxn modelId="{D042AB09-2EAF-4A68-AD12-1DD0805601CB}" type="presOf" srcId="{07031031-61DC-4C45-9CC9-7B30179B9E02}" destId="{CD2B5F50-DF3D-4A06-A33A-60734B077C3D}" srcOrd="0" destOrd="0" presId="urn:microsoft.com/office/officeart/2008/layout/LinedList"/>
    <dgm:cxn modelId="{3DACD421-3243-4CC1-A119-6053509C04A3}" type="presOf" srcId="{FCAA2A83-FD81-4DCE-8CF4-4098A786FD8F}" destId="{50345E44-FBE4-45FE-AABB-309D784E7835}" srcOrd="0" destOrd="0" presId="urn:microsoft.com/office/officeart/2008/layout/LinedList"/>
    <dgm:cxn modelId="{7733982D-D925-4CE2-B0C0-499518E533F2}" srcId="{FCAA2A83-FD81-4DCE-8CF4-4098A786FD8F}" destId="{20658A94-6F82-436B-8864-7C403772D662}" srcOrd="1" destOrd="0" parTransId="{86F62EE9-68BD-4BA5-A085-C4A6A0AC7529}" sibTransId="{5EC221EB-2E15-4B9A-98CF-0E3B364F51D9}"/>
    <dgm:cxn modelId="{94259E5A-65CC-4760-8D1E-03D104ECE6FB}" srcId="{FCAA2A83-FD81-4DCE-8CF4-4098A786FD8F}" destId="{3EB04D14-7559-4C73-BCC4-C4C7A7B5DE58}" srcOrd="2" destOrd="0" parTransId="{6A1AA593-8E83-439B-B43F-9AEC82359B5D}" sibTransId="{2C7D3E51-F5CC-43CD-AED2-43E891B5AAE3}"/>
    <dgm:cxn modelId="{3DE8DC5C-E196-4FCC-8169-8079C26441BF}" srcId="{FCAA2A83-FD81-4DCE-8CF4-4098A786FD8F}" destId="{271609AC-E3D8-408C-9826-FAA1FA6E46CD}" srcOrd="0" destOrd="0" parTransId="{7BB1B0CC-C1DB-4701-A77A-B2F35509A075}" sibTransId="{5E66BD55-B26E-4D53-8983-55DD2E092CFD}"/>
    <dgm:cxn modelId="{1CF814A5-12F2-43B1-9CF3-1FDF767E7D57}" type="presOf" srcId="{271609AC-E3D8-408C-9826-FAA1FA6E46CD}" destId="{4F339DA2-8E1A-41F0-8AE1-D024454FF7EA}" srcOrd="0" destOrd="0" presId="urn:microsoft.com/office/officeart/2008/layout/LinedList"/>
    <dgm:cxn modelId="{A28A27A8-DD69-4605-B32C-082A8FE7B34A}" type="presOf" srcId="{3EB04D14-7559-4C73-BCC4-C4C7A7B5DE58}" destId="{4C2A8805-9DD1-45DC-97AE-E735AC416315}" srcOrd="0" destOrd="0" presId="urn:microsoft.com/office/officeart/2008/layout/LinedList"/>
    <dgm:cxn modelId="{3A7DC4AD-EEDB-408A-A9C1-FD9E9B2B55D2}" type="presOf" srcId="{20658A94-6F82-436B-8864-7C403772D662}" destId="{8CD29067-C6C4-4BB0-AD00-06F998E6ED6B}" srcOrd="0" destOrd="0" presId="urn:microsoft.com/office/officeart/2008/layout/LinedList"/>
    <dgm:cxn modelId="{6C2702E2-70AD-47E7-9BD6-61F3674DCCEA}" srcId="{FCAA2A83-FD81-4DCE-8CF4-4098A786FD8F}" destId="{07031031-61DC-4C45-9CC9-7B30179B9E02}" srcOrd="3" destOrd="0" parTransId="{C4B06F9D-7EF3-46E6-B491-8B0420A76270}" sibTransId="{BA2B96A4-B5AE-4F31-91AE-219340CC8CEA}"/>
    <dgm:cxn modelId="{55EE867B-08AB-4E8B-BE26-DBE9197463F3}" type="presParOf" srcId="{50345E44-FBE4-45FE-AABB-309D784E7835}" destId="{1F098BF5-D6CD-4CC0-950D-DCA4F26DB460}" srcOrd="0" destOrd="0" presId="urn:microsoft.com/office/officeart/2008/layout/LinedList"/>
    <dgm:cxn modelId="{D053F7F7-473E-4BBC-938C-AF4F37B902C3}" type="presParOf" srcId="{50345E44-FBE4-45FE-AABB-309D784E7835}" destId="{F5FB45C4-D6AD-4BDC-84CA-91660CBE9913}" srcOrd="1" destOrd="0" presId="urn:microsoft.com/office/officeart/2008/layout/LinedList"/>
    <dgm:cxn modelId="{FBB2F69F-6192-41D1-BC63-5F516B2411CF}" type="presParOf" srcId="{F5FB45C4-D6AD-4BDC-84CA-91660CBE9913}" destId="{4F339DA2-8E1A-41F0-8AE1-D024454FF7EA}" srcOrd="0" destOrd="0" presId="urn:microsoft.com/office/officeart/2008/layout/LinedList"/>
    <dgm:cxn modelId="{A9E7208C-437B-4F17-B6D8-B3EA0FF6E50F}" type="presParOf" srcId="{F5FB45C4-D6AD-4BDC-84CA-91660CBE9913}" destId="{E06659D4-ECF3-4D18-9AF7-C5278D1C90D4}" srcOrd="1" destOrd="0" presId="urn:microsoft.com/office/officeart/2008/layout/LinedList"/>
    <dgm:cxn modelId="{D2D92E0A-8213-440C-B622-750CBD1C94FD}" type="presParOf" srcId="{50345E44-FBE4-45FE-AABB-309D784E7835}" destId="{60A84D3C-7574-41AD-9865-BB9E57E0C42E}" srcOrd="2" destOrd="0" presId="urn:microsoft.com/office/officeart/2008/layout/LinedList"/>
    <dgm:cxn modelId="{1870FA83-AFD3-4B18-9C35-3CA9B3575E80}" type="presParOf" srcId="{50345E44-FBE4-45FE-AABB-309D784E7835}" destId="{59F29C48-5611-459D-BAD0-F9443BAC3BB7}" srcOrd="3" destOrd="0" presId="urn:microsoft.com/office/officeart/2008/layout/LinedList"/>
    <dgm:cxn modelId="{7F577E80-2BCD-4F32-8553-EBC3A3A0947E}" type="presParOf" srcId="{59F29C48-5611-459D-BAD0-F9443BAC3BB7}" destId="{8CD29067-C6C4-4BB0-AD00-06F998E6ED6B}" srcOrd="0" destOrd="0" presId="urn:microsoft.com/office/officeart/2008/layout/LinedList"/>
    <dgm:cxn modelId="{BB318A06-F01E-4260-A1CF-F5243C01536F}" type="presParOf" srcId="{59F29C48-5611-459D-BAD0-F9443BAC3BB7}" destId="{139E95DF-0C27-4A06-961C-D584CDC48236}" srcOrd="1" destOrd="0" presId="urn:microsoft.com/office/officeart/2008/layout/LinedList"/>
    <dgm:cxn modelId="{F5A722C7-EC96-48E6-9D9D-6DDC0EDDF9D1}" type="presParOf" srcId="{50345E44-FBE4-45FE-AABB-309D784E7835}" destId="{CC5670C3-D0C6-4CD3-8DDD-8755FB30884D}" srcOrd="4" destOrd="0" presId="urn:microsoft.com/office/officeart/2008/layout/LinedList"/>
    <dgm:cxn modelId="{50554576-4C2F-43D9-89B3-4C97E229EB59}" type="presParOf" srcId="{50345E44-FBE4-45FE-AABB-309D784E7835}" destId="{A2D92259-C6C4-4A3C-B830-B39253BF1A6C}" srcOrd="5" destOrd="0" presId="urn:microsoft.com/office/officeart/2008/layout/LinedList"/>
    <dgm:cxn modelId="{46FA8973-6B0F-4B7C-9AC8-E2F5FBCDE1F0}" type="presParOf" srcId="{A2D92259-C6C4-4A3C-B830-B39253BF1A6C}" destId="{4C2A8805-9DD1-45DC-97AE-E735AC416315}" srcOrd="0" destOrd="0" presId="urn:microsoft.com/office/officeart/2008/layout/LinedList"/>
    <dgm:cxn modelId="{B77612B1-95C7-468A-9686-EE96C17A22F7}" type="presParOf" srcId="{A2D92259-C6C4-4A3C-B830-B39253BF1A6C}" destId="{E5B88199-54A4-4E25-B30F-523F7B0849EA}" srcOrd="1" destOrd="0" presId="urn:microsoft.com/office/officeart/2008/layout/LinedList"/>
    <dgm:cxn modelId="{456BB08F-AFAF-4B97-B065-EBFE3CEA00AC}" type="presParOf" srcId="{50345E44-FBE4-45FE-AABB-309D784E7835}" destId="{4B0D4172-4158-489F-8662-D30162688A68}" srcOrd="6" destOrd="0" presId="urn:microsoft.com/office/officeart/2008/layout/LinedList"/>
    <dgm:cxn modelId="{A0C14278-928F-4DED-A9FD-62A1D5DB942E}" type="presParOf" srcId="{50345E44-FBE4-45FE-AABB-309D784E7835}" destId="{3A48C993-1B44-4A58-BFE8-FF2090C8C1C8}" srcOrd="7" destOrd="0" presId="urn:microsoft.com/office/officeart/2008/layout/LinedList"/>
    <dgm:cxn modelId="{C4B699B6-5111-4FEA-BA0E-80BB6C106A4D}" type="presParOf" srcId="{3A48C993-1B44-4A58-BFE8-FF2090C8C1C8}" destId="{CD2B5F50-DF3D-4A06-A33A-60734B077C3D}" srcOrd="0" destOrd="0" presId="urn:microsoft.com/office/officeart/2008/layout/LinedList"/>
    <dgm:cxn modelId="{BB6721EB-DDC1-4736-8E5E-62FE929A6E80}" type="presParOf" srcId="{3A48C993-1B44-4A58-BFE8-FF2090C8C1C8}" destId="{BBADFBF4-37B1-414A-B082-61463D8E301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4E02B-19D9-4B62-ABE9-2D0820039160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02EFC-7361-4B0C-BBB5-5812FE474C8C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FBE68B-11F0-41AD-A14A-6E943D35BBAB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300" kern="1200"/>
            <a:t>Explore space</a:t>
          </a:r>
        </a:p>
      </dsp:txBody>
      <dsp:txXfrm>
        <a:off x="1342800" y="3255669"/>
        <a:ext cx="3600000" cy="720000"/>
      </dsp:txXfrm>
    </dsp:sp>
    <dsp:sp modelId="{7F2F036D-E249-44EB-882C-17659F675BF4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9D4BB-55E3-4583-8039-E46F8B548F9D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03DE0-DB3E-42E7-A960-D98166C2E771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300" kern="1200"/>
            <a:t>Explore the ocean</a:t>
          </a:r>
        </a:p>
      </dsp:txBody>
      <dsp:txXfrm>
        <a:off x="5572800" y="3255669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AF0D3-B582-4EBF-B238-A725D50AD639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F4F9BA-0857-420F-BC6E-8AC162F81128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45086-AD1F-48F0-93E7-A75F933C867A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Learn about Las Posadas </a:t>
          </a:r>
          <a:endParaRPr lang="en-US" sz="2500" kern="1200" dirty="0"/>
        </a:p>
      </dsp:txBody>
      <dsp:txXfrm>
        <a:off x="2039300" y="956381"/>
        <a:ext cx="4474303" cy="1765627"/>
      </dsp:txXfrm>
    </dsp:sp>
    <dsp:sp modelId="{C425BCCF-B4D5-4043-AE8B-5E21C031913B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9472B-9562-4035-BC4B-3DF7D1309166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29D68-AB18-4DC1-93A9-64F8B13D2989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alibri Light" panose="020F0302020204030204"/>
            </a:rPr>
            <a:t>Learn the traditions of the holiday</a:t>
          </a:r>
          <a:endParaRPr lang="en-US" sz="2500" kern="1200" dirty="0"/>
        </a:p>
      </dsp:txBody>
      <dsp:txXfrm>
        <a:off x="2039300" y="3163416"/>
        <a:ext cx="4474303" cy="1765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808EFA-2BEC-480D-981E-A981AA35E44E}">
      <dsp:nvSpPr>
        <dsp:cNvPr id="0" name=""/>
        <dsp:cNvSpPr/>
      </dsp:nvSpPr>
      <dsp:spPr>
        <a:xfrm>
          <a:off x="1008352" y="695"/>
          <a:ext cx="4100631" cy="22781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Are there any cultural traditions that your family/ culture participate in like Las Posadas?</a:t>
          </a:r>
        </a:p>
      </dsp:txBody>
      <dsp:txXfrm>
        <a:off x="1075076" y="67419"/>
        <a:ext cx="3967183" cy="2144680"/>
      </dsp:txXfrm>
    </dsp:sp>
    <dsp:sp modelId="{093BDAD2-6085-4227-84BE-2F5A7D7EEF47}">
      <dsp:nvSpPr>
        <dsp:cNvPr id="0" name=""/>
        <dsp:cNvSpPr/>
      </dsp:nvSpPr>
      <dsp:spPr>
        <a:xfrm rot="5400000">
          <a:off x="2631518" y="2335777"/>
          <a:ext cx="854298" cy="10251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-5400000">
        <a:off x="2751120" y="2421207"/>
        <a:ext cx="615095" cy="598009"/>
      </dsp:txXfrm>
    </dsp:sp>
    <dsp:sp modelId="{8673FBD0-4378-4459-80C5-DAA051DE21B1}">
      <dsp:nvSpPr>
        <dsp:cNvPr id="0" name=""/>
        <dsp:cNvSpPr/>
      </dsp:nvSpPr>
      <dsp:spPr>
        <a:xfrm>
          <a:off x="1008352" y="3417888"/>
          <a:ext cx="4100631" cy="22781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If so, what is it? How is it similar or different?</a:t>
          </a:r>
        </a:p>
      </dsp:txBody>
      <dsp:txXfrm>
        <a:off x="1075076" y="3484612"/>
        <a:ext cx="3967183" cy="2144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98BF5-D6CD-4CC0-950D-DCA4F26DB460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39DA2-8E1A-41F0-8AE1-D024454FF7EA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During Las Posadas followers who are taking part may dress as angels and shepherds, joining along the way</a:t>
          </a:r>
        </a:p>
      </dsp:txBody>
      <dsp:txXfrm>
        <a:off x="0" y="0"/>
        <a:ext cx="6492875" cy="1276350"/>
      </dsp:txXfrm>
    </dsp:sp>
    <dsp:sp modelId="{60A84D3C-7574-41AD-9865-BB9E57E0C42E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29067-C6C4-4BB0-AD00-06F998E6ED6B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Children carry poinsettias </a:t>
          </a:r>
        </a:p>
      </dsp:txBody>
      <dsp:txXfrm>
        <a:off x="0" y="1276350"/>
        <a:ext cx="6492875" cy="1276350"/>
      </dsp:txXfrm>
    </dsp:sp>
    <dsp:sp modelId="{CC5670C3-D0C6-4CD3-8DDD-8755FB30884D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A8805-9DD1-45DC-97AE-E735AC416315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Musicians sing throughout the entire procession, including "Pedir Posada" (request lodging)</a:t>
          </a:r>
        </a:p>
      </dsp:txBody>
      <dsp:txXfrm>
        <a:off x="0" y="2552700"/>
        <a:ext cx="6492875" cy="1276350"/>
      </dsp:txXfrm>
    </dsp:sp>
    <dsp:sp modelId="{4B0D4172-4158-489F-8662-D30162688A68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B5F50-DF3D-4A06-A33A-60734B077C3D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At the end of each night, there is a feast for all and a star shaped pinata is broken. </a:t>
          </a:r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8525A-A2D8-4220-A670-6DF7B3FC5866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F0C25-7C1C-435A-B1F5-9A843A682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0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KnCAiN4k-w&amp;t=1s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 the video 4:04</a:t>
            </a:r>
          </a:p>
          <a:p>
            <a:r>
              <a:rPr lang="en-US" dirty="0">
                <a:hlinkClick r:id="rId3"/>
              </a:rPr>
              <a:t>Las Posadas: Welcoming Jesus (UMTV) - YouTube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F0C25-7C1C-435A-B1F5-9A843A6824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36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Teacher, please scan the QR code to complete a brief feedback survey: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F0C25-7C1C-435A-B1F5-9A843A6824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2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34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585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19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876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85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481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92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01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46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1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2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KnCAiN4k-w?feature=oembed" TargetMode="Externa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Las Posadas">
            <a:extLst>
              <a:ext uri="{FF2B5EF4-FFF2-40B4-BE49-F238E27FC236}">
                <a16:creationId xmlns:a16="http://schemas.microsoft.com/office/drawing/2014/main" id="{065A65A9-6E26-F212-2837-D2EF540F14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2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901EA472-97A3-D04A-3CE1-40C2B5A8421F}"/>
              </a:ext>
            </a:extLst>
          </p:cNvPr>
          <p:cNvSpPr txBox="1">
            <a:spLocks/>
          </p:cNvSpPr>
          <p:nvPr/>
        </p:nvSpPr>
        <p:spPr>
          <a:xfrm>
            <a:off x="3418901" y="374785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cs typeface="Calibri"/>
              </a:rPr>
              <a:t>Human Relations, Diversity &amp; Equity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cs typeface="Calibri"/>
              </a:rPr>
              <a:t>Student Support and Attendance Services</a:t>
            </a:r>
          </a:p>
        </p:txBody>
      </p:sp>
      <p:pic>
        <p:nvPicPr>
          <p:cNvPr id="2" name="Picture 1" descr="Office of the Superintendent / Brand - Downloads">
            <a:extLst>
              <a:ext uri="{FF2B5EF4-FFF2-40B4-BE49-F238E27FC236}">
                <a16:creationId xmlns:a16="http://schemas.microsoft.com/office/drawing/2014/main" id="{25383B26-7C7B-2BAB-D012-B8B761DB86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66" y="5864513"/>
            <a:ext cx="2616200" cy="779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96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5CBE86-DBED-4469-885F-4EC87337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Time to Share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43545-1B94-4F41-86C5-F675D5F72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What is something you learned from this presentation?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80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394FE2-BDDA-4ECE-B320-81AE19E90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625AAC5-802A-4197-8804-2B78FF65C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4C0074-7D9F-4426-8E38-8FDE6D81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310896"/>
            <a:ext cx="7982712" cy="8686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Which is better? 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1B139DD-0E8D-42FA-9171-C5F001754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pic>
        <p:nvPicPr>
          <p:cNvPr id="4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CFFFB5-71EE-457F-8DAD-A7FD3FF9BE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074" r="-1" b="4936"/>
          <a:stretch/>
        </p:blipFill>
        <p:spPr>
          <a:xfrm>
            <a:off x="419830" y="2128345"/>
            <a:ext cx="5577840" cy="4083269"/>
          </a:xfrm>
          <a:prstGeom prst="rect">
            <a:avLst/>
          </a:prstGeom>
        </p:spPr>
      </p:pic>
      <p:pic>
        <p:nvPicPr>
          <p:cNvPr id="5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24C0363B-5AE5-4899-88A9-F428E5E5A2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735" r="-1" b="-1"/>
          <a:stretch/>
        </p:blipFill>
        <p:spPr>
          <a:xfrm>
            <a:off x="6194332" y="2128367"/>
            <a:ext cx="5577840" cy="408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030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16F40-AA61-47BC-A6E1-AB284F6FE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Teacher Feedback Survey</a:t>
            </a:r>
          </a:p>
        </p:txBody>
      </p:sp>
      <p:pic>
        <p:nvPicPr>
          <p:cNvPr id="4" name="Content Placeholder 3" descr="A qr code on a blue background&#10;&#10;AI-generated content may be incorrect.">
            <a:extLst>
              <a:ext uri="{FF2B5EF4-FFF2-40B4-BE49-F238E27FC236}">
                <a16:creationId xmlns:a16="http://schemas.microsoft.com/office/drawing/2014/main" id="{449DDE97-D5A2-022B-2248-01632B7345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3296" y="643466"/>
            <a:ext cx="5568739" cy="55687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1957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2419A-FAB4-42A8-BDF9-C59631C8A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 additional resources</a:t>
            </a:r>
            <a:r>
              <a:rPr lang="en-US" sz="3700" dirty="0">
                <a:solidFill>
                  <a:srgbClr val="FFFFFF"/>
                </a:solidFill>
              </a:rPr>
              <a:t>, visit us at: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https://</a:t>
            </a:r>
            <a:r>
              <a:rPr lang="en-US" sz="3700" dirty="0" err="1">
                <a:solidFill>
                  <a:srgbClr val="FFFFFF"/>
                </a:solidFill>
              </a:rPr>
              <a:t>www.lausd.org</a:t>
            </a:r>
            <a:r>
              <a:rPr lang="en-US" sz="3700" dirty="0">
                <a:solidFill>
                  <a:srgbClr val="FFFFFF"/>
                </a:solidFill>
              </a:rPr>
              <a:t>/human-relations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screenshot of a web page&#10;&#10;AI-generated content may be incorrect.">
            <a:extLst>
              <a:ext uri="{FF2B5EF4-FFF2-40B4-BE49-F238E27FC236}">
                <a16:creationId xmlns:a16="http://schemas.microsoft.com/office/drawing/2014/main" id="{F2E6E047-D3A7-A6CE-5023-7F8C057CD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226" y="1966293"/>
            <a:ext cx="10925546" cy="4452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685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A57A6-4E4F-4F9A-87FF-CEC30908C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>
                <a:cs typeface="Calibri Light"/>
              </a:rPr>
              <a:t>Would you rather...</a:t>
            </a:r>
            <a:endParaRPr lang="en-US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19ACB96-9D87-46DF-9755-81FF025F9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3523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960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6E8F9-1E1A-4EB9-868E-6C05FCB17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Objectives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0B67F0B8-CBF4-406A-BE7F-0A2A40C9D7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972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08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07356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70A3B-C9F6-4E92-AC2F-991E562C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What is Las Posadas?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7" descr="A picture containing outdoor, blue, flying, person&#10;&#10;Description automatically generated">
            <a:extLst>
              <a:ext uri="{FF2B5EF4-FFF2-40B4-BE49-F238E27FC236}">
                <a16:creationId xmlns:a16="http://schemas.microsoft.com/office/drawing/2014/main" id="{50257AAA-B20E-489F-83EF-1FA1946701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7" r="-1" b="-1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D1C2F6-EEEA-4326-A36B-6A74630A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6462" y="482297"/>
            <a:ext cx="4017405" cy="58925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i="1" dirty="0">
                <a:solidFill>
                  <a:srgbClr val="FFFFFF"/>
                </a:solidFill>
                <a:ea typeface="+mn-lt"/>
                <a:cs typeface="+mn-lt"/>
              </a:rPr>
              <a:t>Las Posadas</a:t>
            </a:r>
            <a:r>
              <a:rPr lang="en-US" sz="2400" dirty="0">
                <a:solidFill>
                  <a:srgbClr val="FFFFFF"/>
                </a:solidFill>
                <a:ea typeface="+mn-lt"/>
                <a:cs typeface="+mn-lt"/>
              </a:rPr>
              <a:t> is a </a:t>
            </a:r>
            <a:r>
              <a:rPr lang="en-US" sz="2400" dirty="0" err="1">
                <a:solidFill>
                  <a:srgbClr val="FFFFFF"/>
                </a:solidFill>
                <a:ea typeface="+mn-lt"/>
                <a:cs typeface="+mn-lt"/>
              </a:rPr>
              <a:t>novenario</a:t>
            </a:r>
            <a:r>
              <a:rPr lang="en-US" sz="2400" dirty="0">
                <a:solidFill>
                  <a:srgbClr val="FFFFFF"/>
                </a:solidFill>
                <a:ea typeface="+mn-lt"/>
                <a:cs typeface="+mn-lt"/>
              </a:rPr>
              <a:t> (an extended devotional prayer)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en-US" sz="2400" dirty="0">
                <a:solidFill>
                  <a:srgbClr val="FFFFFF"/>
                </a:solidFill>
                <a:ea typeface="+mn-lt"/>
                <a:cs typeface="+mn-lt"/>
              </a:rPr>
              <a:t>It is celebrated chiefly in Latin America, Mexico, Guatemala, Cuba, Spain, and by many Latinx people in the United States.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en-US" sz="2400" dirty="0">
                <a:solidFill>
                  <a:srgbClr val="FFFFFF"/>
                </a:solidFill>
                <a:ea typeface="+mn-lt"/>
                <a:cs typeface="+mn-lt"/>
              </a:rPr>
              <a:t> It is typically celebrated each year between December 16 and December 24.</a:t>
            </a:r>
            <a:endParaRPr lang="en-US" sz="2400" dirty="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148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261A4-71A5-47F0-ABC4-5CDE65402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>
                <a:cs typeface="Calibri Light"/>
              </a:rPr>
              <a:t>The Re-enactment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A3203-16EB-4152-8719-F47F718AA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 dirty="0">
                <a:cs typeface="Calibri"/>
              </a:rPr>
              <a:t>Posada means "lodging"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It lasts 9 days to represent the 9 months of pregnancy of Mary, the mother of Jesus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It is a re-enactment of the Christian story of the nativity and the journey to find lodging so Mary could give birth to Jesus.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Two people dress up as Mary &amp; Joseph and certain houses are designated "inns". </a:t>
            </a:r>
          </a:p>
          <a:p>
            <a:endParaRPr lang="en-US" sz="2000">
              <a:cs typeface="Calibri"/>
            </a:endParaRPr>
          </a:p>
        </p:txBody>
      </p:sp>
      <p:pic>
        <p:nvPicPr>
          <p:cNvPr id="4" name="Picture 4" descr="A group of people walking down a street&#10;&#10;Description automatically generated">
            <a:extLst>
              <a:ext uri="{FF2B5EF4-FFF2-40B4-BE49-F238E27FC236}">
                <a16:creationId xmlns:a16="http://schemas.microsoft.com/office/drawing/2014/main" id="{C8531E22-AF53-4124-9863-894C064D74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1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4AC7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58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AE05351-315A-4BA9-A90A-FE5C94952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1851222"/>
            <a:ext cx="54482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20816A-53A8-414B-9615-2877C1081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74779" y="1850813"/>
            <a:ext cx="4917221" cy="5007187"/>
            <a:chOff x="6833344" y="1502570"/>
            <a:chExt cx="4917221" cy="500718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9CC84F6-0A3D-42D4-84D1-34E857123F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V="1">
              <a:off x="6833344" y="1502570"/>
              <a:ext cx="0" cy="5007187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6FD32F-1C07-4AF8-994F-CDC99B5D4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836570" y="1502570"/>
              <a:ext cx="4913995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4" descr="A group of people sitting in front of a crowd&#10;&#10;Description automatically generated">
            <a:extLst>
              <a:ext uri="{FF2B5EF4-FFF2-40B4-BE49-F238E27FC236}">
                <a16:creationId xmlns:a16="http://schemas.microsoft.com/office/drawing/2014/main" id="{8F79A8C4-CCB5-47E9-ADC3-393BFD6CDD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390"/>
          <a:stretch/>
        </p:blipFill>
        <p:spPr>
          <a:xfrm>
            <a:off x="6515100" y="1244600"/>
            <a:ext cx="5664200" cy="5486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E6BEBD-9CB5-472A-B7D0-DE9EDB83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8113"/>
            <a:ext cx="4631033" cy="1383109"/>
          </a:xfrm>
        </p:spPr>
        <p:txBody>
          <a:bodyPr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  <a:cs typeface="Calibri Light"/>
              </a:rPr>
              <a:t>The Re-enactment</a:t>
            </a:r>
            <a:endParaRPr lang="en-US" sz="38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AB5C5-F009-4F3E-A268-AD003A4EB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8200"/>
            <a:ext cx="4634895" cy="4295019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The actors travel to one house each night for nine nights. </a:t>
            </a:r>
            <a:endParaRPr lang="en-US" sz="2000" dirty="0">
              <a:solidFill>
                <a:schemeClr val="bg1"/>
              </a:solidFill>
              <a:cs typeface="Calibri"/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At each house, the resident responds by singing a song and the pair are recognized and allowed to enter; the group of guests come into the home and kneel around the Nativity scene to pray (typically, the Rosary). 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The final location may be a church instead of a home.</a:t>
            </a:r>
            <a:endParaRPr lang="en-US" sz="20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32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989B60-94B6-440B-ADF7-7F914C83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>
                <a:cs typeface="Calibri Light"/>
              </a:rPr>
              <a:t>Time To Share</a:t>
            </a:r>
            <a:endParaRPr lang="en-US" sz="50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B80A24-12A1-4E7A-8DE6-3624F56181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461816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46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984B4BB-60A6-440E-AC03-671F40F93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The Traditions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0B8B69E-E347-4D37-9E61-477DA87DA4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6484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415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8968FB-A952-4DFD-8F59-220CCD13E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Las Posadas</a:t>
            </a:r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67CC3D32-5338-4191-88F3-FD75CE6A77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777316" y="885073"/>
            <a:ext cx="6780700" cy="50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3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C34DC1"/>
      </a:accent1>
      <a:accent2>
        <a:srgbClr val="823BB1"/>
      </a:accent2>
      <a:accent3>
        <a:srgbClr val="634DC3"/>
      </a:accent3>
      <a:accent4>
        <a:srgbClr val="3B56B1"/>
      </a:accent4>
      <a:accent5>
        <a:srgbClr val="4D99C3"/>
      </a:accent5>
      <a:accent6>
        <a:srgbClr val="3BB1AA"/>
      </a:accent6>
      <a:hlink>
        <a:srgbClr val="3F7CB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385</Words>
  <Application>Microsoft Macintosh PowerPoint</Application>
  <PresentationFormat>Widescreen</PresentationFormat>
  <Paragraphs>47</Paragraphs>
  <Slides>13</Slides>
  <Notes>2</Notes>
  <HiddenSlides>1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Avenir Next LT Pro</vt:lpstr>
      <vt:lpstr>Calibri</vt:lpstr>
      <vt:lpstr>Calibri Light</vt:lpstr>
      <vt:lpstr>Modern Love</vt:lpstr>
      <vt:lpstr>The Hand</vt:lpstr>
      <vt:lpstr>office theme</vt:lpstr>
      <vt:lpstr>SketchyVTI</vt:lpstr>
      <vt:lpstr>PowerPoint Presentation</vt:lpstr>
      <vt:lpstr>Would you rather...</vt:lpstr>
      <vt:lpstr>Objectives</vt:lpstr>
      <vt:lpstr>What is Las Posadas?</vt:lpstr>
      <vt:lpstr>The Re-enactment</vt:lpstr>
      <vt:lpstr>The Re-enactment</vt:lpstr>
      <vt:lpstr>Time To Share</vt:lpstr>
      <vt:lpstr>The Traditions</vt:lpstr>
      <vt:lpstr>Las Posadas</vt:lpstr>
      <vt:lpstr>Time to Share</vt:lpstr>
      <vt:lpstr>Which is better? </vt:lpstr>
      <vt:lpstr>Teacher Feedback Survey</vt:lpstr>
      <vt:lpstr>For additional resources, visit us at: https://www.lausd.org/human-relations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Jules Gomez</dc:creator>
  <cp:lastModifiedBy>Guppy, Talia</cp:lastModifiedBy>
  <cp:revision>290</cp:revision>
  <dcterms:created xsi:type="dcterms:W3CDTF">2020-12-02T15:02:01Z</dcterms:created>
  <dcterms:modified xsi:type="dcterms:W3CDTF">2025-08-20T18:35:34Z</dcterms:modified>
</cp:coreProperties>
</file>